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336" r:id="rId45"/>
    <p:sldId id="337" r:id="rId46"/>
    <p:sldId id="338" r:id="rId47"/>
    <p:sldId id="339" r:id="rId48"/>
    <p:sldId id="296" r:id="rId49"/>
    <p:sldId id="341" r:id="rId50"/>
    <p:sldId id="340" r:id="rId51"/>
    <p:sldId id="343" r:id="rId52"/>
    <p:sldId id="297" r:id="rId53"/>
    <p:sldId id="342" r:id="rId54"/>
    <p:sldId id="345" r:id="rId55"/>
    <p:sldId id="344" r:id="rId56"/>
    <p:sldId id="289" r:id="rId57"/>
    <p:sldId id="298" r:id="rId58"/>
    <p:sldId id="347" r:id="rId59"/>
    <p:sldId id="346" r:id="rId60"/>
    <p:sldId id="348" r:id="rId61"/>
    <p:sldId id="363" r:id="rId62"/>
    <p:sldId id="349" r:id="rId63"/>
    <p:sldId id="362" r:id="rId64"/>
    <p:sldId id="353" r:id="rId65"/>
    <p:sldId id="354" r:id="rId66"/>
    <p:sldId id="355" r:id="rId67"/>
    <p:sldId id="361" r:id="rId68"/>
    <p:sldId id="356" r:id="rId69"/>
    <p:sldId id="357" r:id="rId70"/>
    <p:sldId id="358" r:id="rId71"/>
    <p:sldId id="299" r:id="rId72"/>
    <p:sldId id="364" r:id="rId73"/>
    <p:sldId id="365" r:id="rId74"/>
    <p:sldId id="367" r:id="rId75"/>
    <p:sldId id="290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400" r:id="rId93"/>
    <p:sldId id="401" r:id="rId94"/>
    <p:sldId id="403" r:id="rId95"/>
    <p:sldId id="404" r:id="rId96"/>
    <p:sldId id="405" r:id="rId97"/>
    <p:sldId id="384" r:id="rId98"/>
    <p:sldId id="385" r:id="rId99"/>
    <p:sldId id="386" r:id="rId100"/>
    <p:sldId id="387" r:id="rId101"/>
    <p:sldId id="390" r:id="rId102"/>
    <p:sldId id="391" r:id="rId103"/>
    <p:sldId id="392" r:id="rId104"/>
    <p:sldId id="393" r:id="rId105"/>
    <p:sldId id="394" r:id="rId106"/>
    <p:sldId id="395" r:id="rId107"/>
    <p:sldId id="396" r:id="rId108"/>
    <p:sldId id="397" r:id="rId109"/>
    <p:sldId id="398" r:id="rId110"/>
    <p:sldId id="399" r:id="rId111"/>
    <p:sldId id="389" r:id="rId112"/>
    <p:sldId id="279" r:id="rId113"/>
    <p:sldId id="288" r:id="rId1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364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63047"/>
  </p:normalViewPr>
  <p:slideViewPr>
    <p:cSldViewPr snapToGrid="0" snapToObjects="1">
      <p:cViewPr varScale="1">
        <p:scale>
          <a:sx n="61" d="100"/>
          <a:sy n="61" d="100"/>
        </p:scale>
        <p:origin x="6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14976</TotalTime>
  <Words>6085</Words>
  <Application>Microsoft Macintosh PowerPoint</Application>
  <PresentationFormat>宽屏</PresentationFormat>
  <Paragraphs>744</Paragraphs>
  <Slides>113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0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604</cp:revision>
  <dcterms:created xsi:type="dcterms:W3CDTF">2019-09-24T01:18:33Z</dcterms:created>
  <dcterms:modified xsi:type="dcterms:W3CDTF">2020-04-29T07:11:58Z</dcterms:modified>
</cp:coreProperties>
</file>